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74" r:id="rId2"/>
  </p:sldMasterIdLst>
  <p:handoutMasterIdLst>
    <p:handoutMasterId r:id="rId6"/>
  </p:handoutMasterIdLst>
  <p:sldIdLst>
    <p:sldId id="278" r:id="rId3"/>
    <p:sldId id="279" r:id="rId4"/>
    <p:sldId id="26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766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20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28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60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58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2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686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5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00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253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03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29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533400"/>
            <a:ext cx="8001000" cy="685800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0B050"/>
                </a:solidFill>
              </a:rPr>
              <a:t>01/05/17</a:t>
            </a:r>
            <a:br>
              <a:rPr lang="en-US" b="1" dirty="0" smtClean="0">
                <a:solidFill>
                  <a:srgbClr val="00B050"/>
                </a:solidFill>
              </a:rPr>
            </a:b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458200" cy="4267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67b: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es el </a:t>
            </a:r>
            <a:r>
              <a:rPr lang="en-US" sz="2800" dirty="0" err="1" smtClean="0"/>
              <a:t>admirador</a:t>
            </a:r>
            <a:r>
              <a:rPr lang="en-US" sz="2800" dirty="0" smtClean="0"/>
              <a:t> de Vicky?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L.O: to practice listening comprehension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smtClean="0"/>
              <a:t> </a:t>
            </a:r>
            <a:r>
              <a:rPr lang="en-US" sz="2800" smtClean="0"/>
              <a:t>TAREA # 67: THE </a:t>
            </a:r>
            <a:r>
              <a:rPr lang="en-US" sz="2800" dirty="0" smtClean="0"/>
              <a:t>PRESENT TENSE OF REGULAR –AR VERBS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362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27" y="228600"/>
            <a:ext cx="8229600" cy="61261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TOMAR </a:t>
            </a:r>
            <a:r>
              <a:rPr lang="en-US" b="1" u="sng" dirty="0">
                <a:solidFill>
                  <a:srgbClr val="0070C0"/>
                </a:solidFill>
              </a:rPr>
              <a:t>QUIZ 3: CAP. 3</a:t>
            </a:r>
            <a:endParaRPr lang="en-US" b="1" dirty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024779"/>
              </p:ext>
            </p:extLst>
          </p:nvPr>
        </p:nvGraphicFramePr>
        <p:xfrm>
          <a:off x="381000" y="25908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29000" y="3124200"/>
            <a:ext cx="816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b="1" dirty="0" err="1" smtClean="0">
                <a:solidFill>
                  <a:srgbClr val="FF0000"/>
                </a:solidFill>
                <a:latin typeface="Arial" charset="0"/>
              </a:rPr>
              <a:t>Voy</a:t>
            </a:r>
            <a:endParaRPr lang="en-US" altLang="en-US" sz="2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3591580"/>
            <a:ext cx="776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smtClean="0">
                <a:solidFill>
                  <a:srgbClr val="00B050"/>
                </a:solidFill>
                <a:latin typeface="Arial" charset="0"/>
              </a:rPr>
              <a:t>Vas</a:t>
            </a:r>
            <a:endParaRPr lang="en-US" altLang="en-US" sz="2800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17585" y="4124980"/>
            <a:ext cx="597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00B050"/>
                </a:solidFill>
                <a:latin typeface="Arial" charset="0"/>
              </a:rPr>
              <a:t>Va</a:t>
            </a:r>
            <a:endParaRPr lang="en-US" altLang="en-US" sz="2800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8912" y="4658380"/>
            <a:ext cx="1276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00B050"/>
                </a:solidFill>
                <a:latin typeface="Arial" charset="0"/>
              </a:rPr>
              <a:t>Vamos</a:t>
            </a:r>
            <a:endParaRPr lang="en-US" altLang="en-US" sz="2800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5191780"/>
            <a:ext cx="797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smtClean="0">
                <a:solidFill>
                  <a:srgbClr val="00B050"/>
                </a:solidFill>
                <a:latin typeface="Arial" charset="0"/>
              </a:rPr>
              <a:t>Van</a:t>
            </a:r>
            <a:endParaRPr lang="en-US" altLang="en-US" sz="2800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3134380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b="1" dirty="0" err="1">
                <a:solidFill>
                  <a:srgbClr val="FF0000"/>
                </a:solidFill>
                <a:latin typeface="Arial" charset="0"/>
              </a:rPr>
              <a:t>D</a:t>
            </a:r>
            <a:r>
              <a:rPr lang="en-US" altLang="en-US" sz="2800" b="1" dirty="0" err="1" smtClean="0">
                <a:solidFill>
                  <a:srgbClr val="FF0000"/>
                </a:solidFill>
                <a:latin typeface="Arial" charset="0"/>
              </a:rPr>
              <a:t>oy</a:t>
            </a:r>
            <a:endParaRPr lang="en-US" altLang="en-US" sz="2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8249" y="3657600"/>
            <a:ext cx="82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>
                <a:solidFill>
                  <a:srgbClr val="0070C0"/>
                </a:solidFill>
                <a:latin typeface="Arial" charset="0"/>
              </a:rPr>
              <a:t>D</a:t>
            </a:r>
            <a:r>
              <a:rPr lang="en-US" altLang="en-US" sz="2800" dirty="0" smtClean="0">
                <a:solidFill>
                  <a:srgbClr val="0070C0"/>
                </a:solidFill>
                <a:latin typeface="Arial" charset="0"/>
              </a:rPr>
              <a:t>as</a:t>
            </a:r>
            <a:endParaRPr lang="en-US" altLang="en-US" sz="28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94072" y="4124980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smtClean="0">
                <a:solidFill>
                  <a:srgbClr val="0070C0"/>
                </a:solidFill>
                <a:latin typeface="Arial" charset="0"/>
              </a:rPr>
              <a:t>Da</a:t>
            </a:r>
            <a:endParaRPr lang="en-US" altLang="en-US" sz="28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4658380"/>
            <a:ext cx="1324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0070C0"/>
                </a:solidFill>
                <a:latin typeface="Arial" charset="0"/>
              </a:rPr>
              <a:t>Damos</a:t>
            </a:r>
            <a:endParaRPr lang="en-US" altLang="en-US" sz="28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5191780"/>
            <a:ext cx="845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smtClean="0">
                <a:solidFill>
                  <a:srgbClr val="0070C0"/>
                </a:solidFill>
                <a:latin typeface="Arial" charset="0"/>
              </a:rPr>
              <a:t>Dan</a:t>
            </a:r>
            <a:endParaRPr lang="en-US" altLang="en-US" sz="28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3261" y="3124200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b="1" dirty="0" err="1" smtClean="0">
                <a:solidFill>
                  <a:srgbClr val="FF0000"/>
                </a:solidFill>
                <a:latin typeface="Arial" charset="0"/>
              </a:rPr>
              <a:t>Estoy</a:t>
            </a:r>
            <a:endParaRPr lang="en-US" altLang="en-US" sz="2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3612300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7030A0"/>
                </a:solidFill>
                <a:latin typeface="Arial" charset="0"/>
              </a:rPr>
              <a:t>Estás</a:t>
            </a:r>
            <a:endParaRPr lang="en-US" altLang="en-US" sz="2800" dirty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17189" y="412498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7030A0"/>
                </a:solidFill>
                <a:latin typeface="Arial" charset="0"/>
              </a:rPr>
              <a:t>Está</a:t>
            </a:r>
            <a:endParaRPr lang="en-US" altLang="en-US" sz="2800" dirty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00800" y="4658380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7030A0"/>
                </a:solidFill>
                <a:latin typeface="Arial" charset="0"/>
              </a:rPr>
              <a:t>Estamos</a:t>
            </a:r>
            <a:endParaRPr lang="en-US" altLang="en-US" sz="2800" dirty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29400" y="5191780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2800" dirty="0" err="1" smtClean="0">
                <a:solidFill>
                  <a:srgbClr val="7030A0"/>
                </a:solidFill>
                <a:latin typeface="Arial" charset="0"/>
              </a:rPr>
              <a:t>Están</a:t>
            </a:r>
            <a:endParaRPr lang="en-US" altLang="en-US" sz="2800" dirty="0">
              <a:solidFill>
                <a:srgbClr val="7030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2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3: </a:t>
            </a:r>
            <a:r>
              <a:rPr lang="en-US" u="sng" dirty="0" err="1" smtClean="0"/>
              <a:t>Dialogo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NO LATER than NEXT MONDAY!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8299</TotalTime>
  <Words>104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Profile</vt:lpstr>
      <vt:lpstr>Default Design</vt:lpstr>
      <vt:lpstr>01/05/17 </vt:lpstr>
      <vt:lpstr>REPASO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50</cp:revision>
  <cp:lastPrinted>2015-03-30T15:05:55Z</cp:lastPrinted>
  <dcterms:created xsi:type="dcterms:W3CDTF">2010-10-21T13:30:45Z</dcterms:created>
  <dcterms:modified xsi:type="dcterms:W3CDTF">2017-05-01T15:42:14Z</dcterms:modified>
</cp:coreProperties>
</file>